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37E318-8216-474C-A664-16F8F72AB18D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E6C703-93F7-43E4-8180-CBCDE58DD3A9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2-VKgdhfNpY" TargetMode="External"/><Relationship Id="rId2" Type="http://schemas.openxmlformats.org/officeDocument/2006/relationships/hyperlink" Target="http://www.youtube.com/watch?v=nLmg4wSHdx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Puberty &amp; Hormones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051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FSH and Estrogen are also involved in the ovulation process in a female.</a:t>
            </a:r>
          </a:p>
          <a:p>
            <a:r>
              <a:rPr lang="en-US" dirty="0"/>
              <a:t>Ovulation is when an immature egg begins to mature and is released into the fallopian tubes to be fertilized.</a:t>
            </a:r>
          </a:p>
          <a:p>
            <a:r>
              <a:rPr lang="en-US" dirty="0"/>
              <a:t>After puberty, each month the female body prepares for a possible pregnancy.  This cycle is called the menstrual cycle.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pl-PL" sz="2400" dirty="0">
                <a:hlinkClick r:id="rId2"/>
              </a:rPr>
              <a:t>http://www.youtube.com/watch?v=nLmg4wSHdxQ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http://www.youtube.com/watch?v=2-VKgdhfNpY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9463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Textbook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P. 90 #’s 1-3, 7,8</a:t>
            </a:r>
          </a:p>
        </p:txBody>
      </p:sp>
    </p:spTree>
    <p:extLst>
      <p:ext uri="{BB962C8B-B14F-4D97-AF65-F5344CB8AC3E}">
        <p14:creationId xmlns:p14="http://schemas.microsoft.com/office/powerpoint/2010/main" val="47395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Most humans go through puberty in their early to mid teens.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During this period a number of reproductive hormones are activated in the body and females and males develop secondary sexual characteristics and their bodies are able to sexually reproduce.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Puberty along with the ability to sexually reproduce is a result of some key hormones.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556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For males, puberty starts around 12/13 years old.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Can start as late as 16/17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Can start as early as 10/11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For females, puberty starts around 11/12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Can start as late as 16/17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Can start as early as 9/10</a:t>
            </a:r>
          </a:p>
          <a:p>
            <a:pPr lvl="2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Some cases of some starting as early as 6 years old (rare)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212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Hormones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Hormones are chemical messages  the body uses to start or stop certain processes.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There is one hormone in particular that is responsible to begin puberty</a:t>
            </a:r>
          </a:p>
          <a:p>
            <a:pPr lvl="1"/>
            <a:r>
              <a:rPr lang="en-US" u="sng" dirty="0">
                <a:solidFill>
                  <a:schemeClr val="tx1">
                    <a:lumMod val="95000"/>
                  </a:schemeClr>
                </a:solidFill>
              </a:rPr>
              <a:t>Follicle stimulating hormone (FSH)</a:t>
            </a:r>
          </a:p>
          <a:p>
            <a:pPr lvl="1"/>
            <a:endParaRPr lang="en-US" dirty="0">
              <a:solidFill>
                <a:schemeClr val="tx1">
                  <a:lumMod val="9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5" name="Picture 2" descr="http://www.biologie.uni-hamburg.de/b-online/library/onlinebio/hormone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514" y="4352924"/>
            <a:ext cx="4895850" cy="2505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3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E8AE9-B763-4FDC-BD2F-8EDE393E0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FSH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6F3F07-94CD-4F96-9375-E332A777E0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Once puberty begins the pituitary gland at the base of your brain begins to produce </a:t>
            </a:r>
            <a:r>
              <a:rPr lang="en-US" dirty="0" err="1">
                <a:solidFill>
                  <a:schemeClr val="tx1">
                    <a:lumMod val="95000"/>
                  </a:schemeClr>
                </a:solidFill>
              </a:rPr>
              <a:t>FSH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This hormone travels through </a:t>
            </a:r>
            <a:r>
              <a:rPr lang="en-US">
                <a:solidFill>
                  <a:schemeClr val="tx1">
                    <a:lumMod val="95000"/>
                  </a:schemeClr>
                </a:solidFill>
              </a:rPr>
              <a:t>the bloodstream </a:t>
            </a:r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to the gonads to signal the production of gametes.</a:t>
            </a:r>
          </a:p>
          <a:p>
            <a:pPr lvl="1"/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In a male the testes produce sperm</a:t>
            </a:r>
          </a:p>
          <a:p>
            <a:pPr lvl="1"/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In a female the ovaries produce a mature egg.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95475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FSH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79"/>
            <a:ext cx="9144000" cy="489481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Once puberty begins the pituitary gland at the base of your brain begins to produce FSH.</a:t>
            </a:r>
          </a:p>
          <a:p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This hormone travels through the bloodstream to the gonads to signal the production of gametes.</a:t>
            </a:r>
          </a:p>
          <a:p>
            <a:pPr lvl="1"/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In a male the testes produce sperm</a:t>
            </a:r>
          </a:p>
          <a:p>
            <a:pPr lvl="1"/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In a female the ovaries produce a mature egg.</a:t>
            </a:r>
          </a:p>
          <a:p>
            <a:endParaRPr lang="en-US" dirty="0"/>
          </a:p>
        </p:txBody>
      </p:sp>
      <p:pic>
        <p:nvPicPr>
          <p:cNvPr id="3074" name="Picture 2" descr="http://traditionalbotanicalmedicine.com/wp-content/uploads/2012/04/hormon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9121"/>
            <a:ext cx="9144000" cy="6917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7557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  <a:latin typeface="Big Caslon"/>
                <a:cs typeface="Big Caslon"/>
              </a:rPr>
              <a:t>Secondary Sexual Characteristics</a:t>
            </a:r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389120"/>
          </a:xfrm>
        </p:spPr>
        <p:txBody>
          <a:bodyPr/>
          <a:lstStyle/>
          <a:p>
            <a:r>
              <a:rPr lang="en-US" sz="2400" dirty="0"/>
              <a:t>Other hormones help develop and maintain additional characteristics associated with being distinctly male and female.  These are called secondary sexual characteristics.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3171094"/>
            <a:ext cx="7086600" cy="3686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1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Testosterone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4572000" cy="4389120"/>
          </a:xfrm>
        </p:spPr>
        <p:txBody>
          <a:bodyPr/>
          <a:lstStyle/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Once FSH is produced and the testes are producing sperm, the testes begin to produce the hormone testosterone. </a:t>
            </a:r>
          </a:p>
          <a:p>
            <a:r>
              <a:rPr lang="en-US" sz="2400" b="1" dirty="0">
                <a:solidFill>
                  <a:schemeClr val="tx1">
                    <a:lumMod val="95000"/>
                  </a:schemeClr>
                </a:solidFill>
              </a:rPr>
              <a:t>Testosterone is the hormone responsible for the secondary sexual characteristics of a male.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95800" y="1935480"/>
            <a:ext cx="46482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b="1" dirty="0">
                <a:solidFill>
                  <a:schemeClr val="tx1">
                    <a:lumMod val="95000"/>
                  </a:schemeClr>
                </a:solidFill>
              </a:rPr>
              <a:t>Secondary Traits in Male</a:t>
            </a:r>
          </a:p>
          <a:p>
            <a:pPr lvl="1"/>
            <a:r>
              <a:rPr lang="en-US" dirty="0"/>
              <a:t>Deepening of the voice</a:t>
            </a:r>
          </a:p>
          <a:p>
            <a:pPr lvl="1"/>
            <a:r>
              <a:rPr lang="en-US" dirty="0"/>
              <a:t>Production of facial hair</a:t>
            </a:r>
          </a:p>
          <a:p>
            <a:pPr lvl="1"/>
            <a:r>
              <a:rPr lang="en-US" dirty="0"/>
              <a:t>Production of underarm hair</a:t>
            </a:r>
          </a:p>
          <a:p>
            <a:pPr lvl="1"/>
            <a:r>
              <a:rPr lang="en-US" dirty="0"/>
              <a:t>Production of pubic hair</a:t>
            </a:r>
          </a:p>
          <a:p>
            <a:pPr lvl="1"/>
            <a:r>
              <a:rPr lang="en-US" dirty="0"/>
              <a:t>Broadening of shoulders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Growth Spurt</a:t>
            </a:r>
          </a:p>
        </p:txBody>
      </p:sp>
    </p:spTree>
    <p:extLst>
      <p:ext uri="{BB962C8B-B14F-4D97-AF65-F5344CB8AC3E}">
        <p14:creationId xmlns:p14="http://schemas.microsoft.com/office/powerpoint/2010/main" val="3690892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Estrogen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35480"/>
            <a:ext cx="4572000" cy="4389120"/>
          </a:xfrm>
        </p:spPr>
        <p:txBody>
          <a:bodyPr/>
          <a:lstStyle/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When FSH is produced in a female it stimulates the ovaries to produce estrogen.</a:t>
            </a:r>
          </a:p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Estrogen is responsible for the female secondary sexual characteristics.  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0" y="1935480"/>
            <a:ext cx="4572000" cy="438912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tx1">
                    <a:lumMod val="95000"/>
                  </a:schemeClr>
                </a:solidFill>
              </a:rPr>
              <a:t>Secondary Traits in Females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Deposits of fat in  the breasts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Deposits of fat on the hips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Growth of pubic hair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Growth of underarm hair</a:t>
            </a:r>
          </a:p>
          <a:p>
            <a:pPr lvl="1"/>
            <a:r>
              <a:rPr lang="en-US" dirty="0">
                <a:solidFill>
                  <a:schemeClr val="tx1">
                    <a:lumMod val="95000"/>
                  </a:schemeClr>
                </a:solidFill>
              </a:rPr>
              <a:t>Growth spurt</a:t>
            </a:r>
          </a:p>
          <a:p>
            <a:endParaRPr lang="en-US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587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484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Big Caslon</vt:lpstr>
      <vt:lpstr>Calibri</vt:lpstr>
      <vt:lpstr>Constantia</vt:lpstr>
      <vt:lpstr>Wingdings 2</vt:lpstr>
      <vt:lpstr>Flow</vt:lpstr>
      <vt:lpstr>Puberty &amp; Hormones</vt:lpstr>
      <vt:lpstr>Puberty</vt:lpstr>
      <vt:lpstr>Puberty</vt:lpstr>
      <vt:lpstr>Hormones</vt:lpstr>
      <vt:lpstr>FSH</vt:lpstr>
      <vt:lpstr>FSH</vt:lpstr>
      <vt:lpstr>Secondary Sexual Characteristics</vt:lpstr>
      <vt:lpstr>Testosterone</vt:lpstr>
      <vt:lpstr>Estrogen</vt:lpstr>
      <vt:lpstr>Ovulation</vt:lpstr>
      <vt:lpstr>Textbook Questions</vt:lpstr>
    </vt:vector>
  </TitlesOfParts>
  <Company>Border Land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 &amp; Hormones</dc:title>
  <dc:creator>Trevor Stoesz</dc:creator>
  <cp:lastModifiedBy>Trevor Stoesz</cp:lastModifiedBy>
  <cp:revision>11</cp:revision>
  <dcterms:created xsi:type="dcterms:W3CDTF">2014-05-22T15:49:05Z</dcterms:created>
  <dcterms:modified xsi:type="dcterms:W3CDTF">2020-03-24T14:07:33Z</dcterms:modified>
</cp:coreProperties>
</file>