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9" r:id="rId4"/>
    <p:sldId id="258" r:id="rId5"/>
    <p:sldId id="260" r:id="rId6"/>
    <p:sldId id="268" r:id="rId7"/>
    <p:sldId id="273" r:id="rId8"/>
    <p:sldId id="274" r:id="rId9"/>
    <p:sldId id="269" r:id="rId10"/>
    <p:sldId id="261" r:id="rId11"/>
    <p:sldId id="262" r:id="rId12"/>
    <p:sldId id="265" r:id="rId13"/>
    <p:sldId id="271" r:id="rId14"/>
    <p:sldId id="272" r:id="rId15"/>
    <p:sldId id="264" r:id="rId16"/>
    <p:sldId id="26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1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03590B1E-EE84-4808-973C-77AFFC3D7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60B13-D352-4119-A0FA-D1144DCCB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8911A-9D6C-41E0-A17A-F916BBAC8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DB936-8C43-4BB1-BAB4-3B1B5397F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A5EC9-6B5E-42CE-81EF-6F0F7FB36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7AB90-B531-4DB2-BCDE-04230C8B2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B5A10-1C18-4075-BE9B-8E140E373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B1FEE-D6A5-4B2C-888E-17C9FBFD8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DFDB5-6456-4D98-806D-8E48A94DC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821F2-09B5-4910-91E5-F80D041A0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532D1-5C52-4DD8-A75B-F5C029CCC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5124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25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5127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28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5129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54A7C63-AA68-4359-90FA-7EE85BB82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.com/watch?v=PrJnWTcW55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watch?v=1FqpDmUO0y0" TargetMode="External"/><Relationship Id="rId4" Type="http://schemas.openxmlformats.org/officeDocument/2006/relationships/hyperlink" Target="https://www.youtube.com/watch?v=aMqM13EUSKw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Sir Isaac Newton</a:t>
            </a:r>
            <a:br>
              <a:rPr lang="en-US"/>
            </a:br>
            <a:r>
              <a:rPr lang="en-US"/>
              <a:t>Laws of Motion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Newton’s Second Law of Motion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</a:t>
            </a:r>
            <a:r>
              <a:rPr lang="en-US" u="sng" dirty="0"/>
              <a:t>acceleration</a:t>
            </a:r>
            <a:r>
              <a:rPr lang="en-US" dirty="0"/>
              <a:t> of an object depends on the </a:t>
            </a:r>
            <a:r>
              <a:rPr lang="en-US" u="sng" dirty="0"/>
              <a:t>mass</a:t>
            </a:r>
            <a:r>
              <a:rPr lang="en-US" dirty="0"/>
              <a:t> of the object and the amount of the </a:t>
            </a:r>
            <a:r>
              <a:rPr lang="en-US" u="sng" dirty="0"/>
              <a:t>force</a:t>
            </a:r>
            <a:r>
              <a:rPr lang="en-US" dirty="0"/>
              <a:t> applied</a:t>
            </a:r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12292" name="Picture 4" descr="Claire Batting0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3" y="3200400"/>
            <a:ext cx="276701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Newton’s Second Law of Motion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38200" y="2362200"/>
                <a:ext cx="8153400" cy="4495800"/>
              </a:xfrm>
            </p:spPr>
            <p:txBody>
              <a:bodyPr/>
              <a:lstStyle/>
              <a:p>
                <a:pPr eaLnBrk="1" hangingPunct="1"/>
                <a:r>
                  <a:rPr lang="en-US" sz="2400" dirty="0"/>
                  <a:t>Force = mass x acceleration  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 algn="ctr" eaLnBrk="1" hangingPunct="1">
                  <a:buNone/>
                </a:pP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  <a:p>
                <a:pPr eaLnBrk="1" hangingPunct="1">
                  <a:buFont typeface="Wingdings" pitchFamily="2" charset="2"/>
                  <a:buNone/>
                </a:pPr>
                <a:endParaRPr lang="en-US" sz="2400" dirty="0"/>
              </a:p>
              <a:p>
                <a:pPr eaLnBrk="1" hangingPunct="1"/>
                <a:r>
                  <a:rPr lang="en-US" sz="2400" dirty="0"/>
                  <a:t>Force- a </a:t>
                </a:r>
                <a:r>
                  <a:rPr lang="en-US" sz="2400" u="sng" dirty="0"/>
                  <a:t>push</a:t>
                </a:r>
                <a:r>
                  <a:rPr lang="en-US" sz="2400" dirty="0"/>
                  <a:t> or </a:t>
                </a:r>
                <a:r>
                  <a:rPr lang="en-US" sz="2400" u="sng" dirty="0"/>
                  <a:t>pull</a:t>
                </a:r>
                <a:r>
                  <a:rPr lang="en-US" sz="2400" dirty="0"/>
                  <a:t>, all forces have size and direction</a:t>
                </a:r>
              </a:p>
              <a:p>
                <a:pPr eaLnBrk="1" hangingPunct="1"/>
                <a:r>
                  <a:rPr lang="en-US" sz="2400" u="sng" dirty="0"/>
                  <a:t>Mass</a:t>
                </a:r>
                <a:r>
                  <a:rPr lang="en-US" sz="2400" dirty="0"/>
                  <a:t>- the amount of </a:t>
                </a:r>
                <a:r>
                  <a:rPr lang="en-US" sz="2400" u="sng" dirty="0"/>
                  <a:t>matter</a:t>
                </a:r>
                <a:r>
                  <a:rPr lang="en-US" sz="2400" dirty="0"/>
                  <a:t> an object is made of</a:t>
                </a:r>
              </a:p>
              <a:p>
                <a:pPr eaLnBrk="1" hangingPunct="1"/>
                <a:r>
                  <a:rPr lang="en-US" sz="2400" u="sng" dirty="0"/>
                  <a:t>Acceleration</a:t>
                </a:r>
                <a:r>
                  <a:rPr lang="en-US" sz="2400" dirty="0"/>
                  <a:t>-the rate at which velocity changes</a:t>
                </a:r>
              </a:p>
              <a:p>
                <a:pPr lvl="1" eaLnBrk="1" hangingPunct="1"/>
                <a:r>
                  <a:rPr lang="en-US" sz="2000" dirty="0"/>
                  <a:t>objects accelerate if its speed changes, if its direction changes and if both speed and direction changes</a:t>
                </a:r>
              </a:p>
            </p:txBody>
          </p:sp>
        </mc:Choice>
        <mc:Fallback xmlns="">
          <p:sp>
            <p:nvSpPr>
              <p:cNvPr id="13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2362200"/>
                <a:ext cx="8153400" cy="4495800"/>
              </a:xfrm>
              <a:blipFill>
                <a:blip r:embed="rId2"/>
                <a:stretch>
                  <a:fillRect l="-524" t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Examples of Newton’s 2</a:t>
            </a:r>
            <a:r>
              <a:rPr lang="en-US" baseline="30000"/>
              <a:t>nd</a:t>
            </a:r>
            <a:r>
              <a:rPr lang="en-US"/>
              <a:t> Law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Hitting a softball, the harder the hit, the faster the ball goes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Football players and their positions 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Loaded versus an unloaded truck</a:t>
            </a:r>
          </a:p>
        </p:txBody>
      </p:sp>
      <p:pic>
        <p:nvPicPr>
          <p:cNvPr id="14340" name="Picture 5" descr="offensiveline-footb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419600"/>
            <a:ext cx="19097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 of Newton’s 2</a:t>
            </a:r>
            <a:r>
              <a:rPr lang="en-US" baseline="30000"/>
              <a:t>nd</a:t>
            </a:r>
            <a:r>
              <a:rPr lang="en-US"/>
              <a:t> Law</a:t>
            </a: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2286000"/>
            <a:ext cx="3656013" cy="2741613"/>
          </a:xfrm>
          <a:noFill/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943350"/>
            <a:ext cx="48006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 of Newton’s 2</a:t>
            </a:r>
            <a:r>
              <a:rPr lang="en-US" baseline="30000"/>
              <a:t>nd</a:t>
            </a:r>
            <a:r>
              <a:rPr lang="en-US"/>
              <a:t> Law</a:t>
            </a:r>
          </a:p>
        </p:txBody>
      </p:sp>
      <p:pic>
        <p:nvPicPr>
          <p:cNvPr id="1638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2286000"/>
            <a:ext cx="3200400" cy="3914775"/>
          </a:xfrm>
          <a:noFill/>
        </p:spPr>
      </p:pic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1625" y="2590800"/>
            <a:ext cx="50323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Newton’s Third Law of Motion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For every </a:t>
            </a:r>
            <a:r>
              <a:rPr lang="en-US" u="sng" dirty="0"/>
              <a:t>force</a:t>
            </a:r>
            <a:r>
              <a:rPr lang="en-US" dirty="0"/>
              <a:t>, there is an </a:t>
            </a:r>
            <a:r>
              <a:rPr lang="en-US" u="sng" dirty="0"/>
              <a:t>equal</a:t>
            </a:r>
            <a:r>
              <a:rPr lang="en-US" dirty="0"/>
              <a:t> and opposite </a:t>
            </a:r>
            <a:r>
              <a:rPr lang="en-US" u="sng" dirty="0"/>
              <a:t>force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Action and Reaction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18436" name="Picture 5" descr="boa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417888"/>
            <a:ext cx="3609975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Examples of Newton’s 3</a:t>
            </a:r>
            <a:r>
              <a:rPr lang="en-US" baseline="30000"/>
              <a:t>rd</a:t>
            </a:r>
            <a:r>
              <a:rPr lang="en-US"/>
              <a:t> Law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2 cars hit head on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Jumping out of a  boat onto a dock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>
                <a:hlinkClick r:id="rId2"/>
              </a:rPr>
              <a:t>Astronauts in space</a:t>
            </a:r>
            <a:endParaRPr lang="en-US" dirty="0"/>
          </a:p>
        </p:txBody>
      </p:sp>
      <p:pic>
        <p:nvPicPr>
          <p:cNvPr id="19460" name="Picture 5" descr="h2_wre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038600"/>
            <a:ext cx="28956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Sir Isaac Newton</a:t>
            </a: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400"/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Described 3 laws that relate forces to motion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u="sng" dirty="0"/>
              <a:t>Force</a:t>
            </a:r>
            <a:r>
              <a:rPr lang="en-US" sz="2400" dirty="0"/>
              <a:t>-a push or a pull, all forces have size and direction</a:t>
            </a:r>
          </a:p>
        </p:txBody>
      </p:sp>
      <p:pic>
        <p:nvPicPr>
          <p:cNvPr id="4101" name="Picture 5" descr="new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362200"/>
            <a:ext cx="32385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Vocabulary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u="sng" dirty="0"/>
              <a:t>Friction</a:t>
            </a:r>
            <a:r>
              <a:rPr lang="en-US" dirty="0"/>
              <a:t>- a force that opposes motion between 2 objects that are touching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Inertia-tendency of all objects to stay at </a:t>
            </a:r>
            <a:r>
              <a:rPr lang="en-US" u="sng" dirty="0"/>
              <a:t>rest</a:t>
            </a:r>
            <a:r>
              <a:rPr lang="en-US" dirty="0"/>
              <a:t> or in </a:t>
            </a:r>
            <a:r>
              <a:rPr lang="en-US" u="sng" dirty="0"/>
              <a:t>motion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u="sng" dirty="0"/>
              <a:t>Mass</a:t>
            </a:r>
            <a:r>
              <a:rPr lang="en-US" dirty="0"/>
              <a:t>- the amount of matter an object is made of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Newtown’s 1</a:t>
            </a:r>
            <a:r>
              <a:rPr lang="en-US" sz="3200" baseline="30000"/>
              <a:t>st</a:t>
            </a:r>
            <a:r>
              <a:rPr lang="en-US" sz="3200"/>
              <a:t> Law of Motion  </a:t>
            </a:r>
            <a:br>
              <a:rPr lang="en-US" sz="3200"/>
            </a:br>
            <a:r>
              <a:rPr lang="en-US" sz="3200"/>
              <a:t>“Law of Inertia”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An object at </a:t>
            </a:r>
            <a:r>
              <a:rPr lang="en-US" u="sng"/>
              <a:t>rest</a:t>
            </a:r>
            <a:r>
              <a:rPr lang="en-US"/>
              <a:t> remains at </a:t>
            </a:r>
            <a:r>
              <a:rPr lang="en-US" u="sng"/>
              <a:t>rest</a:t>
            </a:r>
            <a:r>
              <a:rPr lang="en-US"/>
              <a:t> and an object in </a:t>
            </a:r>
            <a:r>
              <a:rPr lang="en-US" u="sng"/>
              <a:t>motion</a:t>
            </a:r>
            <a:r>
              <a:rPr lang="en-US"/>
              <a:t> remains in </a:t>
            </a:r>
            <a:r>
              <a:rPr lang="en-US" u="sng"/>
              <a:t>motion</a:t>
            </a:r>
            <a:r>
              <a:rPr lang="en-US"/>
              <a:t> at constant speed and in a straight line unless acted on by an unbalanced force</a:t>
            </a:r>
          </a:p>
          <a:p>
            <a:pPr eaLnBrk="1" hangingPunct="1"/>
            <a:endParaRPr lang="en-US"/>
          </a:p>
        </p:txBody>
      </p:sp>
      <p:pic>
        <p:nvPicPr>
          <p:cNvPr id="6148" name="Picture 5" descr="eg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203700"/>
            <a:ext cx="39909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Examples of Newton’s 1</a:t>
            </a:r>
            <a:r>
              <a:rPr lang="en-US" sz="3200" baseline="30000"/>
              <a:t>st</a:t>
            </a:r>
            <a:r>
              <a:rPr lang="en-US" sz="3200"/>
              <a:t> Law of Motion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Car suddenly </a:t>
            </a:r>
            <a:r>
              <a:rPr lang="en-US" sz="2400" u="sng" dirty="0"/>
              <a:t>stops</a:t>
            </a:r>
            <a:r>
              <a:rPr lang="en-US" sz="2400" dirty="0"/>
              <a:t> and you strain against the </a:t>
            </a:r>
            <a:r>
              <a:rPr lang="en-US" sz="2400" u="sng" dirty="0"/>
              <a:t>seat belt</a:t>
            </a:r>
          </a:p>
          <a:p>
            <a:pPr eaLnBrk="1" hangingPunct="1"/>
            <a:r>
              <a:rPr lang="en-US" sz="2400" dirty="0"/>
              <a:t>Car turns </a:t>
            </a:r>
            <a:r>
              <a:rPr lang="en-US" sz="2400" u="sng" dirty="0"/>
              <a:t>left</a:t>
            </a:r>
            <a:r>
              <a:rPr lang="en-US" sz="2400" dirty="0"/>
              <a:t> and you appear to slide to the </a:t>
            </a:r>
            <a:r>
              <a:rPr lang="en-US" sz="2400" u="sng" dirty="0"/>
              <a:t>right</a:t>
            </a:r>
          </a:p>
          <a:p>
            <a:pPr eaLnBrk="1" hangingPunct="1"/>
            <a:r>
              <a:rPr lang="en-US" sz="2400" dirty="0"/>
              <a:t>The difficulty of pushing a car that won’t </a:t>
            </a:r>
            <a:r>
              <a:rPr lang="en-US" sz="2400" u="sng" dirty="0"/>
              <a:t>start</a:t>
            </a:r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z="2400"/>
          </a:p>
        </p:txBody>
      </p:sp>
      <p:pic>
        <p:nvPicPr>
          <p:cNvPr id="7173" name="Picture 5" descr="seat-belt-with-cellphone-compart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362200"/>
            <a:ext cx="26352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Examples of Newton’s 1</a:t>
            </a:r>
            <a:r>
              <a:rPr lang="en-US" baseline="30000"/>
              <a:t>st</a:t>
            </a:r>
            <a:r>
              <a:rPr lang="en-US"/>
              <a:t> Law of Motion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2819400"/>
            <a:ext cx="3768725" cy="3181350"/>
          </a:xfrm>
          <a:noFill/>
        </p:spPr>
      </p:pic>
      <p:pic>
        <p:nvPicPr>
          <p:cNvPr id="819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3048000"/>
            <a:ext cx="3770313" cy="238760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1143000" y="600075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Video</a:t>
            </a:r>
            <a:endParaRPr lang="en-US" dirty="0"/>
          </a:p>
          <a:p>
            <a:r>
              <a:rPr lang="en-US" dirty="0">
                <a:hlinkClick r:id="rId5"/>
              </a:rPr>
              <a:t>Video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s://pendrum.files.wordpress.com/2013/10/inert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653"/>
            <a:ext cx="9167991" cy="688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417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www.whoisbolaji.com/wp-content/uploads/2011/01/inert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07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514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Examples of Newton’s 1</a:t>
            </a:r>
            <a:r>
              <a:rPr lang="en-US" baseline="30000"/>
              <a:t>st</a:t>
            </a:r>
            <a:r>
              <a:rPr lang="en-US"/>
              <a:t> Law of Motion</a:t>
            </a: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3581400"/>
            <a:ext cx="4811713" cy="2924175"/>
          </a:xfrm>
          <a:noFill/>
        </p:spPr>
      </p:pic>
      <p:pic>
        <p:nvPicPr>
          <p:cNvPr id="922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81600" y="2514600"/>
            <a:ext cx="4032250" cy="2590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2373</TotalTime>
  <Words>322</Words>
  <Application>Microsoft Office PowerPoint</Application>
  <PresentationFormat>On-screen Show (4:3)</PresentationFormat>
  <Paragraphs>51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Cambria Math</vt:lpstr>
      <vt:lpstr>Times New Roman</vt:lpstr>
      <vt:lpstr>Wingdings</vt:lpstr>
      <vt:lpstr>Capsules</vt:lpstr>
      <vt:lpstr>Sir Isaac Newton Laws of Motion</vt:lpstr>
      <vt:lpstr>Sir Isaac Newton</vt:lpstr>
      <vt:lpstr>Vocabulary</vt:lpstr>
      <vt:lpstr>Newtown’s 1st Law of Motion   “Law of Inertia”</vt:lpstr>
      <vt:lpstr>Examples of Newton’s 1st Law of Motion</vt:lpstr>
      <vt:lpstr>Examples of Newton’s 1st Law of Motion</vt:lpstr>
      <vt:lpstr>PowerPoint Presentation</vt:lpstr>
      <vt:lpstr>PowerPoint Presentation</vt:lpstr>
      <vt:lpstr>Examples of Newton’s 1st Law of Motion</vt:lpstr>
      <vt:lpstr>Newton’s Second Law of Motion</vt:lpstr>
      <vt:lpstr>Newton’s Second Law of Motion</vt:lpstr>
      <vt:lpstr>Examples of Newton’s 2nd Law</vt:lpstr>
      <vt:lpstr>Examples of Newton’s 2nd Law</vt:lpstr>
      <vt:lpstr>Examples of Newton’s 2nd Law</vt:lpstr>
      <vt:lpstr>Newton’s Third Law of Motion</vt:lpstr>
      <vt:lpstr>Examples of Newton’s 3rd Law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Sir Isaac Newton Laws of Motion</dc:title>
  <dc:creator>Heather</dc:creator>
  <cp:lastModifiedBy>Trevor Stoesz</cp:lastModifiedBy>
  <cp:revision>40</cp:revision>
  <dcterms:created xsi:type="dcterms:W3CDTF">2009-05-13T02:58:19Z</dcterms:created>
  <dcterms:modified xsi:type="dcterms:W3CDTF">2020-01-16T17:44:51Z</dcterms:modified>
</cp:coreProperties>
</file>