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 Graph - Slope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Graph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2238"/>
            <a:ext cx="5917474" cy="4024125"/>
          </a:xfrm>
        </p:spPr>
        <p:txBody>
          <a:bodyPr/>
          <a:lstStyle/>
          <a:p>
            <a:r>
              <a:rPr lang="en-US" dirty="0" smtClean="0"/>
              <a:t>The shape of a position graph gives us information about the motion of an object</a:t>
            </a:r>
          </a:p>
          <a:p>
            <a:pPr lvl="1"/>
            <a:r>
              <a:rPr lang="en-US" dirty="0" smtClean="0"/>
              <a:t>Constant slope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pPr lvl="1"/>
            <a:r>
              <a:rPr lang="en-US" dirty="0" smtClean="0"/>
              <a:t>Flat line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Upward slope 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Downward slope 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Steep slope 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Shallow slope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3793" y="3252651"/>
            <a:ext cx="4576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Constant velocity (Uniform motion)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793" y="3602928"/>
            <a:ext cx="428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 motion (Stationary)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13617" y="4268721"/>
            <a:ext cx="428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Moving backwards (- motion)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3793" y="3916435"/>
            <a:ext cx="428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Moving forwards (+ motion)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43793" y="4630053"/>
            <a:ext cx="1963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Moving fast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43793" y="4967267"/>
            <a:ext cx="1963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Moving slow</a:t>
            </a:r>
            <a:endParaRPr lang="en-US" sz="20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609" y="3652762"/>
            <a:ext cx="5338391" cy="32087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9391" y="3652761"/>
            <a:ext cx="5332609" cy="32052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827" y="3649286"/>
            <a:ext cx="5344174" cy="32121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9391" y="3645811"/>
            <a:ext cx="5344173" cy="32121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5173" y="3656237"/>
            <a:ext cx="5326828" cy="3201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9391" y="3659712"/>
            <a:ext cx="5332610" cy="32052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17705" y="3787640"/>
            <a:ext cx="510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d</a:t>
            </a:r>
            <a:endParaRPr lang="en-US" sz="20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704140" y="6471791"/>
            <a:ext cx="510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t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1462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all say about the following graph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976" y="2080129"/>
            <a:ext cx="7949024" cy="477787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2292238"/>
            <a:ext cx="3482788" cy="4024125"/>
          </a:xfrm>
        </p:spPr>
        <p:txBody>
          <a:bodyPr/>
          <a:lstStyle/>
          <a:p>
            <a:r>
              <a:rPr lang="en-US" dirty="0" smtClean="0"/>
              <a:t>Constant motion</a:t>
            </a:r>
          </a:p>
          <a:p>
            <a:pPr lvl="1"/>
            <a:r>
              <a:rPr lang="en-US" dirty="0" smtClean="0"/>
              <a:t>Uniform</a:t>
            </a:r>
          </a:p>
          <a:p>
            <a:r>
              <a:rPr lang="en-US" dirty="0" smtClean="0"/>
              <a:t>Moving backwards (-)</a:t>
            </a:r>
          </a:p>
          <a:p>
            <a:r>
              <a:rPr lang="en-US" dirty="0" smtClean="0"/>
              <a:t>Fast</a:t>
            </a:r>
          </a:p>
          <a:p>
            <a:r>
              <a:rPr lang="en-US" dirty="0" smtClean="0"/>
              <a:t>Begins front of origin</a:t>
            </a:r>
          </a:p>
          <a:p>
            <a:r>
              <a:rPr lang="en-US" dirty="0" smtClean="0"/>
              <a:t>Ends behind origin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432612" y="2877671"/>
            <a:ext cx="5903259" cy="3724835"/>
            <a:chOff x="5432612" y="2877671"/>
            <a:chExt cx="5903259" cy="372483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432612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606989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808260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991600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179423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35871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25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give slope a value (Number)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057401"/>
                <a:ext cx="6306671" cy="462578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We must compare how much the graph changes over both measurements</a:t>
                </a:r>
              </a:p>
              <a:p>
                <a:pPr lvl="1"/>
                <a:r>
                  <a:rPr lang="en-US" dirty="0" smtClean="0"/>
                  <a:t>Need to know a change in position</a:t>
                </a:r>
              </a:p>
              <a:p>
                <a:pPr lvl="1"/>
                <a:r>
                  <a:rPr lang="en-US" dirty="0" smtClean="0"/>
                  <a:t>Need to know a change in time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𝑟𝑢𝑛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57401"/>
                <a:ext cx="6306671" cy="4625787"/>
              </a:xfrm>
              <a:blipFill>
                <a:blip r:embed="rId2"/>
                <a:stretch>
                  <a:fillRect l="-1063"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graph with slope m=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640" y="2200291"/>
            <a:ext cx="4903560" cy="418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6019800"/>
            <a:ext cx="1460500" cy="50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position Graph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221455"/>
                <a:ext cx="4908176" cy="4484145"/>
              </a:xfrm>
            </p:spPr>
            <p:txBody>
              <a:bodyPr/>
              <a:lstStyle/>
              <a:p>
                <a:r>
                  <a:rPr lang="en-US" dirty="0" smtClean="0"/>
                  <a:t>The y axis for our graph is position</a:t>
                </a:r>
              </a:p>
              <a:p>
                <a:r>
                  <a:rPr lang="en-US" dirty="0" smtClean="0"/>
                  <a:t>The x axis for our graph is time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are the units?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𝑆𝑙𝑜𝑝𝑒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f>
                      <m:fPr>
                        <m:type m:val="skw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is this measuring?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21455"/>
                <a:ext cx="4908176" cy="4484145"/>
              </a:xfrm>
              <a:blipFill>
                <a:blip r:embed="rId2"/>
                <a:stretch>
                  <a:fillRect l="-1615" t="-1630" r="-994" b="-6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163" y="2635625"/>
            <a:ext cx="7024837" cy="422237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216153" y="4370294"/>
            <a:ext cx="0" cy="1519518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75141" y="4929998"/>
            <a:ext cx="62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3</a:t>
            </a:r>
            <a:endParaRPr lang="en-US" sz="2000" b="1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683188" y="5889812"/>
            <a:ext cx="1532965" cy="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6759" y="5973797"/>
            <a:ext cx="62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1.5</a:t>
            </a:r>
            <a:endParaRPr lang="en-US" sz="2000" b="1" i="1" dirty="0"/>
          </a:p>
        </p:txBody>
      </p:sp>
      <p:sp>
        <p:nvSpPr>
          <p:cNvPr id="13" name="Oval 12"/>
          <p:cNvSpPr/>
          <p:nvPr/>
        </p:nvSpPr>
        <p:spPr>
          <a:xfrm>
            <a:off x="8150838" y="4304978"/>
            <a:ext cx="130629" cy="13062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61029" y="5824497"/>
            <a:ext cx="130629" cy="13062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151042" y="3334871"/>
            <a:ext cx="5211724" cy="3039036"/>
            <a:chOff x="5432612" y="2877671"/>
            <a:chExt cx="5903259" cy="372483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32612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606989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08260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991600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179423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335871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832656" y="5719797"/>
            <a:ext cx="1905682" cy="50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70308" y="2836399"/>
            <a:ext cx="22185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Position vs. Time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0800000">
            <a:off x="4844272" y="4200610"/>
            <a:ext cx="492443" cy="1802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 smtClean="0"/>
              <a:t>Position [</a:t>
            </a:r>
            <a:r>
              <a:rPr lang="en-US" sz="2000" dirty="0"/>
              <a:t>m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052227" y="6004389"/>
            <a:ext cx="1254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[s]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80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306" y="1006420"/>
            <a:ext cx="9381565" cy="12930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Slope of position graph is velocity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lope is velo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23" y="1916447"/>
            <a:ext cx="8476130" cy="494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85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position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1455"/>
            <a:ext cx="4908176" cy="4484145"/>
          </a:xfrm>
        </p:spPr>
        <p:txBody>
          <a:bodyPr/>
          <a:lstStyle/>
          <a:p>
            <a:r>
              <a:rPr lang="en-US" dirty="0" smtClean="0"/>
              <a:t>For a constant slope, any two points can be used to calculate the slope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163" y="2635624"/>
            <a:ext cx="7024837" cy="422237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561029" y="4304978"/>
            <a:ext cx="2541642" cy="2068929"/>
            <a:chOff x="6561029" y="4304978"/>
            <a:chExt cx="2541642" cy="2068929"/>
          </a:xfrm>
        </p:grpSpPr>
        <p:grpSp>
          <p:nvGrpSpPr>
            <p:cNvPr id="11" name="Group 10"/>
            <p:cNvGrpSpPr/>
            <p:nvPr/>
          </p:nvGrpSpPr>
          <p:grpSpPr>
            <a:xfrm>
              <a:off x="8216153" y="4370294"/>
              <a:ext cx="886518" cy="1519518"/>
              <a:chOff x="8216153" y="4370294"/>
              <a:chExt cx="886518" cy="1519518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8216153" y="4370294"/>
                <a:ext cx="0" cy="1519518"/>
              </a:xfrm>
              <a:prstGeom prst="line">
                <a:avLst/>
              </a:prstGeom>
              <a:ln w="38100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8475141" y="4929998"/>
                <a:ext cx="6275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3</a:t>
                </a:r>
                <a:endParaRPr lang="en-US" sz="2000" b="1" i="1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83188" y="5889812"/>
              <a:ext cx="1532965" cy="484095"/>
              <a:chOff x="6683188" y="5889812"/>
              <a:chExt cx="1532965" cy="484095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6683188" y="5889812"/>
                <a:ext cx="1532965" cy="0"/>
              </a:xfrm>
              <a:prstGeom prst="line">
                <a:avLst/>
              </a:prstGeom>
              <a:ln w="38100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236759" y="5973797"/>
                <a:ext cx="6275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/>
                  <a:t>1.5</a:t>
                </a:r>
                <a:endParaRPr lang="en-US" sz="2000" b="1" i="1" dirty="0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8150838" y="4304978"/>
              <a:ext cx="130629" cy="13062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561029" y="5824497"/>
              <a:ext cx="130629" cy="13062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51042" y="3334871"/>
            <a:ext cx="5211724" cy="3039036"/>
            <a:chOff x="5432612" y="2877671"/>
            <a:chExt cx="5903259" cy="372483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32612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606989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08260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991600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179423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335871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570308" y="2836399"/>
            <a:ext cx="22185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Position vs. Time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0800000">
            <a:off x="4844272" y="4200610"/>
            <a:ext cx="492443" cy="1802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 smtClean="0"/>
              <a:t>Position [</a:t>
            </a:r>
            <a:r>
              <a:rPr lang="en-US" sz="2000" dirty="0"/>
              <a:t>m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52227" y="6004389"/>
            <a:ext cx="1254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[s]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561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22222E-6 L 0.08867 -0.1465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position Graph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221455"/>
                <a:ext cx="4908176" cy="4484145"/>
              </a:xfrm>
            </p:spPr>
            <p:txBody>
              <a:bodyPr/>
              <a:lstStyle/>
              <a:p>
                <a:r>
                  <a:rPr lang="en-US" dirty="0" smtClean="0"/>
                  <a:t>For a constant slope, any two points can be used to calculate the slope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𝑆𝑙𝑜𝑝𝑒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type m:val="skw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21455"/>
                <a:ext cx="4908176" cy="4484145"/>
              </a:xfrm>
              <a:blipFill>
                <a:blip r:embed="rId2"/>
                <a:stretch>
                  <a:fillRect l="-1366" t="-1630" b="-1073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163" y="2635624"/>
            <a:ext cx="7024837" cy="4222376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6036780" y="3278201"/>
            <a:ext cx="4236239" cy="3177667"/>
            <a:chOff x="6036780" y="3278201"/>
            <a:chExt cx="4236239" cy="317766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321186" y="3408830"/>
              <a:ext cx="0" cy="2981724"/>
            </a:xfrm>
            <a:prstGeom prst="line">
              <a:avLst/>
            </a:prstGeom>
            <a:ln w="381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9645489" y="4546757"/>
              <a:ext cx="6275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6</a:t>
              </a:r>
              <a:endParaRPr lang="en-US" sz="2000" b="1" i="1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183659" y="6390554"/>
              <a:ext cx="3072213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200900" y="6003570"/>
              <a:ext cx="6275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3</a:t>
              </a:r>
              <a:endParaRPr lang="en-US" sz="2000" b="1" i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9255872" y="3278201"/>
              <a:ext cx="130629" cy="13062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036780" y="6325239"/>
              <a:ext cx="130629" cy="130629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51042" y="3334871"/>
            <a:ext cx="5211724" cy="3039036"/>
            <a:chOff x="5432612" y="2877671"/>
            <a:chExt cx="5903259" cy="372483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432612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06989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08260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991600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179423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335871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197428" y="5851948"/>
            <a:ext cx="2383971" cy="50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70308" y="2836399"/>
            <a:ext cx="22185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Position vs. Time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0800000">
            <a:off x="4844272" y="4200610"/>
            <a:ext cx="492443" cy="1802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 smtClean="0"/>
              <a:t>Position [</a:t>
            </a:r>
            <a:r>
              <a:rPr lang="en-US" sz="2000" dirty="0"/>
              <a:t>m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052227" y="6004389"/>
            <a:ext cx="1254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[s]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40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194560"/>
                <a:ext cx="5029200" cy="4024125"/>
              </a:xfrm>
            </p:spPr>
            <p:txBody>
              <a:bodyPr/>
              <a:lstStyle/>
              <a:p>
                <a:r>
                  <a:rPr lang="en-US" dirty="0" smtClean="0"/>
                  <a:t>Lets try another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𝑆𝑙𝑜𝑝𝑒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=−3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𝑣𝑒𝑙𝑜𝑐𝑖𝑡𝑦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=−3</m:t>
                    </m:r>
                    <m:f>
                      <m:fPr>
                        <m:type m:val="skw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194560"/>
                <a:ext cx="5029200" cy="4024125"/>
              </a:xfrm>
              <a:blipFill>
                <a:blip r:embed="rId2"/>
                <a:stretch>
                  <a:fillRect l="-1333" t="-1970"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163" y="2635625"/>
            <a:ext cx="7024837" cy="422237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218277" y="3361765"/>
            <a:ext cx="5211724" cy="3039036"/>
            <a:chOff x="5432612" y="2877671"/>
            <a:chExt cx="5903259" cy="372483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432612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606989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808260" y="2877671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991600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179423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335871" y="2891118"/>
              <a:ext cx="0" cy="37113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0821251" y="4475687"/>
            <a:ext cx="1254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[s]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5029200" y="4206622"/>
            <a:ext cx="492443" cy="1802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 smtClean="0"/>
              <a:t>Position [</a:t>
            </a:r>
            <a:r>
              <a:rPr lang="en-US" sz="2000" dirty="0"/>
              <a:t>m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93095" y="4278178"/>
            <a:ext cx="62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-9</a:t>
            </a:r>
            <a:endParaRPr lang="en-US" sz="2000" b="1" i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6218277" y="3588583"/>
            <a:ext cx="3140994" cy="1819243"/>
            <a:chOff x="6218277" y="3588583"/>
            <a:chExt cx="3140994" cy="18192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234107" y="3588583"/>
              <a:ext cx="4768" cy="1819242"/>
            </a:xfrm>
            <a:prstGeom prst="line">
              <a:avLst/>
            </a:prstGeom>
            <a:ln w="381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8277" y="5407825"/>
              <a:ext cx="3140994" cy="1"/>
            </a:xfrm>
            <a:prstGeom prst="line">
              <a:avLst/>
            </a:prstGeom>
            <a:ln w="3810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7342412" y="5491811"/>
            <a:ext cx="560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3</a:t>
            </a:r>
            <a:endParaRPr lang="en-US" sz="2000" b="1" i="1" dirty="0"/>
          </a:p>
        </p:txBody>
      </p:sp>
      <p:sp>
        <p:nvSpPr>
          <p:cNvPr id="27" name="Oval 26"/>
          <p:cNvSpPr/>
          <p:nvPr/>
        </p:nvSpPr>
        <p:spPr>
          <a:xfrm>
            <a:off x="6153724" y="3504878"/>
            <a:ext cx="130629" cy="13062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293957" y="5330108"/>
            <a:ext cx="130629" cy="13062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03614" y="5407825"/>
            <a:ext cx="2628951" cy="601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570308" y="2836399"/>
            <a:ext cx="22185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Position vs.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 animBg="1"/>
      <p:bldP spid="28" grpId="0" animBg="1"/>
      <p:bldP spid="31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243</TotalTime>
  <Words>267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</vt:lpstr>
      <vt:lpstr>Vapor Trail</vt:lpstr>
      <vt:lpstr>Position Graph - Slope</vt:lpstr>
      <vt:lpstr>Position Graph shape</vt:lpstr>
      <vt:lpstr>What can you all say about the following graph</vt:lpstr>
      <vt:lpstr>How to give slope a value (Number)</vt:lpstr>
      <vt:lpstr>Connect to position Graph</vt:lpstr>
      <vt:lpstr>Slope of position graph is velocity </vt:lpstr>
      <vt:lpstr>Connect to position Graph</vt:lpstr>
      <vt:lpstr>Connect to position Graph</vt:lpstr>
      <vt:lpstr>PowerPoint Presentation</vt:lpstr>
    </vt:vector>
  </TitlesOfParts>
  <Company>BLSD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Graph - Slope</dc:title>
  <dc:creator>Trevor Stoesz</dc:creator>
  <cp:lastModifiedBy>Trevor Stoesz</cp:lastModifiedBy>
  <cp:revision>26</cp:revision>
  <dcterms:created xsi:type="dcterms:W3CDTF">2016-12-21T16:18:16Z</dcterms:created>
  <dcterms:modified xsi:type="dcterms:W3CDTF">2017-12-05T03:34:35Z</dcterms:modified>
</cp:coreProperties>
</file>